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7772400" cy="10058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s://wa.me/2250546156456" TargetMode="External"/><Relationship Id="rId4" Type="http://schemas.openxmlformats.org/officeDocument/2006/relationships/hyperlink" Target="https://wa.me/237694171799" TargetMode="External"/><Relationship Id="rId5" Type="http://schemas.openxmlformats.org/officeDocument/2006/relationships/hyperlink" Target="mailto:xtincell@gmail.com" TargetMode="External"/><Relationship Id="rId6" Type="http://schemas.openxmlformats.org/officeDocument/2006/relationships/hyperlink" Target="https://linkedin.com/in/dmalexandre" TargetMode="External"/><Relationship Id="rId7" Type="http://schemas.openxmlformats.org/officeDocument/2006/relationships/hyperlink" Target="https://xtincell.com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1651000" y="1219200"/>
            <a:ext cx="4445000" cy="17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>
            <a:hlinkClick r:id="rId4"/>
          </p:cNvPr>
          <p:cNvSpPr/>
          <p:nvPr/>
        </p:nvSpPr>
        <p:spPr>
          <a:xfrm>
            <a:off x="2222500" y="876300"/>
            <a:ext cx="1333500" cy="152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>
            <a:hlinkClick r:id="rId5"/>
          </p:cNvPr>
          <p:cNvSpPr/>
          <p:nvPr/>
        </p:nvSpPr>
        <p:spPr>
          <a:xfrm>
            <a:off x="3683000" y="876300"/>
            <a:ext cx="1333500" cy="152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>
            <a:hlinkClick r:id="rId6"/>
          </p:cNvPr>
          <p:cNvSpPr/>
          <p:nvPr/>
        </p:nvSpPr>
        <p:spPr>
          <a:xfrm>
            <a:off x="5080000" y="876300"/>
            <a:ext cx="1968500" cy="152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>
            <a:hlinkClick r:id="rId7"/>
          </p:cNvPr>
          <p:cNvSpPr/>
          <p:nvPr/>
        </p:nvSpPr>
        <p:spPr>
          <a:xfrm>
            <a:off x="3429000" y="1041400"/>
            <a:ext cx="952500" cy="165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